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56" r:id="rId6"/>
    <p:sldId id="257" r:id="rId7"/>
    <p:sldId id="258" r:id="rId8"/>
    <p:sldId id="259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71" autoAdjust="0"/>
  </p:normalViewPr>
  <p:slideViewPr>
    <p:cSldViewPr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3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0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43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70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4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3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5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7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2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5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31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76B1F-9FE6-4314-B983-060A5D8E0082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D0B8-24A5-4521-85E3-999D74C0D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2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422" y="332656"/>
            <a:ext cx="8936158" cy="5616624"/>
            <a:chOff x="119422" y="332656"/>
            <a:chExt cx="8936158" cy="561662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2" y="332656"/>
              <a:ext cx="8936158" cy="5616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419872" y="1700808"/>
              <a:ext cx="5472608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19672" y="2492896"/>
              <a:ext cx="7272808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9672" y="2960948"/>
              <a:ext cx="5472608" cy="9001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19672" y="4437112"/>
              <a:ext cx="5472608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0670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188" y="666750"/>
            <a:ext cx="8429625" cy="5524500"/>
            <a:chOff x="357188" y="666750"/>
            <a:chExt cx="8429625" cy="55245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8" y="666750"/>
              <a:ext cx="8429625" cy="552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491880" y="1988840"/>
              <a:ext cx="518457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63688" y="2276872"/>
              <a:ext cx="6912768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91880" y="3933056"/>
              <a:ext cx="3456384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91880" y="5157192"/>
              <a:ext cx="5184576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91880" y="5589240"/>
              <a:ext cx="1728192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915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613" y="744538"/>
            <a:ext cx="8486775" cy="5372100"/>
            <a:chOff x="328613" y="744538"/>
            <a:chExt cx="8486775" cy="53721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744538"/>
              <a:ext cx="8486775" cy="537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491880" y="2060848"/>
              <a:ext cx="1728192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94012" y="2564904"/>
              <a:ext cx="5182443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97401" y="4215988"/>
              <a:ext cx="5179054" cy="5091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94683" y="4725142"/>
              <a:ext cx="5181772" cy="7920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89163" y="5517230"/>
              <a:ext cx="5187292" cy="4320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2599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7663" y="2244725"/>
            <a:ext cx="8448675" cy="2371725"/>
            <a:chOff x="347663" y="2244725"/>
            <a:chExt cx="8448675" cy="237172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2244725"/>
              <a:ext cx="8448675" cy="237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491880" y="3501008"/>
              <a:ext cx="3456384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3861048"/>
              <a:ext cx="1728192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790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666" y="692696"/>
            <a:ext cx="8648485" cy="5112568"/>
            <a:chOff x="186666" y="692696"/>
            <a:chExt cx="8648485" cy="511256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66" y="692696"/>
              <a:ext cx="8648485" cy="5112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419872" y="5229200"/>
              <a:ext cx="5256584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978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98445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91680" y="3933056"/>
            <a:ext cx="7344816" cy="1584176"/>
            <a:chOff x="1691680" y="3933056"/>
            <a:chExt cx="7344816" cy="1584176"/>
          </a:xfrm>
        </p:grpSpPr>
        <p:sp>
          <p:nvSpPr>
            <p:cNvPr id="3" name="Rectangle 2"/>
            <p:cNvSpPr/>
            <p:nvPr/>
          </p:nvSpPr>
          <p:spPr>
            <a:xfrm>
              <a:off x="1691680" y="3933056"/>
              <a:ext cx="7344816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91680" y="5013176"/>
              <a:ext cx="7272808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4286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6895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32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4746" y="476673"/>
            <a:ext cx="8789994" cy="4968552"/>
            <a:chOff x="144746" y="476673"/>
            <a:chExt cx="8789994" cy="4968552"/>
          </a:xfrm>
        </p:grpSpPr>
        <p:grpSp>
          <p:nvGrpSpPr>
            <p:cNvPr id="9" name="Group 8"/>
            <p:cNvGrpSpPr/>
            <p:nvPr/>
          </p:nvGrpSpPr>
          <p:grpSpPr>
            <a:xfrm>
              <a:off x="144746" y="476673"/>
              <a:ext cx="8789994" cy="4968552"/>
              <a:chOff x="144746" y="476673"/>
              <a:chExt cx="8789994" cy="496855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46" y="476673"/>
                <a:ext cx="8789994" cy="49685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635896" y="2708920"/>
                <a:ext cx="1728192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835696" y="3140968"/>
                <a:ext cx="1728192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35896" y="3861048"/>
                <a:ext cx="3528392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35696" y="4293096"/>
                <a:ext cx="6984776" cy="10081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586177" y="2276872"/>
              <a:ext cx="3578111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743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320" y="620688"/>
            <a:ext cx="8822110" cy="5368202"/>
            <a:chOff x="231320" y="620688"/>
            <a:chExt cx="8822110" cy="53682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20" y="620688"/>
              <a:ext cx="8822110" cy="536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635896" y="1916831"/>
              <a:ext cx="5328592" cy="138795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3304788"/>
              <a:ext cx="5328592" cy="4842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32546" y="3861048"/>
              <a:ext cx="5331942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17618" y="4437112"/>
              <a:ext cx="3618678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35896" y="4879750"/>
              <a:ext cx="5328592" cy="565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65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4" y="692696"/>
            <a:ext cx="8924976" cy="5640042"/>
            <a:chOff x="107504" y="692696"/>
            <a:chExt cx="8924976" cy="564004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92696"/>
              <a:ext cx="8924976" cy="5640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491880" y="2551365"/>
              <a:ext cx="3600400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91680" y="4005064"/>
              <a:ext cx="5400600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83350" y="4439464"/>
              <a:ext cx="3608930" cy="3576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91680" y="5157192"/>
              <a:ext cx="7200800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91680" y="5727370"/>
              <a:ext cx="5400600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65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1660" y="1126568"/>
            <a:ext cx="8526836" cy="3596751"/>
            <a:chOff x="311660" y="1126568"/>
            <a:chExt cx="8526836" cy="359675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60" y="1126568"/>
              <a:ext cx="8526836" cy="3596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763688" y="2420888"/>
              <a:ext cx="6984776" cy="5920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63688" y="3068960"/>
              <a:ext cx="3492388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256076" y="3501008"/>
              <a:ext cx="3492388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55491" y="3933056"/>
              <a:ext cx="1728192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852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8613" y="792163"/>
            <a:ext cx="8486775" cy="5276850"/>
            <a:chOff x="328613" y="792163"/>
            <a:chExt cx="8486775" cy="527685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792163"/>
              <a:ext cx="8486775" cy="527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491880" y="2852936"/>
              <a:ext cx="3456384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20072" y="3212976"/>
              <a:ext cx="3456384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63688" y="3717032"/>
              <a:ext cx="6912768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91880" y="4005064"/>
              <a:ext cx="1728192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91880" y="4437112"/>
              <a:ext cx="5184576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0863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Ysgol</dc:creator>
  <cp:lastModifiedBy>Ysgol</cp:lastModifiedBy>
  <cp:revision>9</cp:revision>
  <dcterms:created xsi:type="dcterms:W3CDTF">2015-10-19T08:38:56Z</dcterms:created>
  <dcterms:modified xsi:type="dcterms:W3CDTF">2015-10-19T10:11:44Z</dcterms:modified>
</cp:coreProperties>
</file>